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10024F3-C0C8-4BFD-8DB3-CCCD577DC8F2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mn-MN" smtClean="0"/>
              <a:t>Соёлын өвийн төв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760DA4E-1680-4C58-AA72-24F6D7C44D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00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DD19383-B068-43A9-A9E9-6452DDE23CA4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mn-MN" smtClean="0"/>
              <a:t>Соёлын өвийн төв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2B67B13-16F0-41C5-8FD3-C9F9FA595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651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4219-77E5-41E6-86DB-0D7E053B96EA}" type="datetime1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C1AC-D161-46B1-BEBD-7EB4D4AC9FC4}" type="datetime1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ACB0-72DF-4BB8-B143-683463945444}" type="datetime1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28E6-A1C2-42E1-A3CB-1D9B4B109191}" type="datetime1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F75E-7EC1-4695-BEAB-A146938640B8}" type="datetime1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8C3C-3C7F-4952-BDDD-84F60D7DF22D}" type="datetime1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DB63-F83C-4CAD-A5FF-20D01D767FA6}" type="datetime1">
              <a:rPr lang="en-US" smtClean="0"/>
              <a:pPr/>
              <a:t>12/18/2012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63FA-FF13-4D08-84AB-5A6F76474BA2}" type="datetime1">
              <a:rPr lang="en-US" smtClean="0"/>
              <a:pPr/>
              <a:t>12/18/2012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A123-D16D-435B-9E59-0511F7DB4CD7}" type="datetime1">
              <a:rPr lang="en-US" smtClean="0"/>
              <a:pPr/>
              <a:t>12/18/2012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8439-80EC-4925-B682-BF55ACEC4576}" type="datetime1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67BF-B542-4775-9D10-635068129B97}" type="datetime1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7CD2-C66B-4539-8BE0-DE2E823496AA}" type="datetime1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59715-7D7E-402A-A89E-2CD1F1567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42037"/>
            <a:ext cx="7620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mn-MN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Шаардлагатай тоног төхөөрөмжийн жагсаалт </a:t>
            </a:r>
          </a:p>
          <a:p>
            <a:pPr>
              <a:lnSpc>
                <a:spcPct val="150000"/>
              </a:lnSpc>
            </a:pPr>
            <a:r>
              <a:rPr lang="en-US" sz="17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mn-MN" sz="17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ойрын 3 жилд хоцрогдохгүй үзүүлэлттэй</a:t>
            </a:r>
            <a:r>
              <a:rPr lang="en-US" sz="17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mn-MN" sz="17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9715-7D7E-402A-A89E-2CD1F156710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1676400"/>
            <a:ext cx="7086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mn-MN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КОМПЬЮТЕР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mn-M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Хурд, багтаамж сайтай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mn-MN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AutoNum type="arabicPeriod"/>
            </a:pPr>
            <a:endParaRPr lang="mn-MN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AutoNum type="arabicPeriod"/>
            </a:pPr>
            <a:r>
              <a:rPr lang="mn-MN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ӨНГӨТ ПРИНТЕР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(CD Label </a:t>
            </a:r>
            <a:r>
              <a:rPr lang="mn-M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хэвлэдэг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mn-MN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AutoNum type="arabicPeriod"/>
            </a:pPr>
            <a:endParaRPr lang="mn-MN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AutoNum type="arabicPeriod"/>
            </a:pPr>
            <a:r>
              <a:rPr lang="mn-MN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ДИЖИТАЛ ВИДЕО КАМЕР</a:t>
            </a:r>
          </a:p>
          <a:p>
            <a:pPr marL="342900" indent="-342900">
              <a:buAutoNum type="arabicPeriod"/>
            </a:pPr>
            <a:endParaRPr lang="mn-MN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AutoNum type="arabicPeriod"/>
            </a:pPr>
            <a:r>
              <a:rPr lang="mn-MN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ХАЛЬСНЫ СКАННЕР</a:t>
            </a:r>
          </a:p>
          <a:p>
            <a:pPr marL="342900" indent="-342900">
              <a:buAutoNum type="arabicPeriod"/>
            </a:pPr>
            <a:endParaRPr lang="mn-MN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AutoNum type="arabicPeriod"/>
            </a:pPr>
            <a:r>
              <a:rPr lang="mn-MN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ДЕКТАФОН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mn-M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Дижитал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mn-MN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AutoNum type="arabicPeriod"/>
            </a:pPr>
            <a:endParaRPr lang="mn-MN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AutoNum type="arabicPeriod"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CD LABEL </a:t>
            </a:r>
            <a:r>
              <a:rPr lang="mn-MN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НААГЧ</a:t>
            </a:r>
          </a:p>
          <a:p>
            <a:pPr marL="342900" indent="-342900"/>
            <a:endParaRPr lang="mn-MN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/>
            <a:r>
              <a:rPr lang="mn-MN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7. ШҮҮГЭЭ, ТАВИУР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mn-M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Архивын зориулалттай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7801"/>
            <a:ext cx="4134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БМСан бүрдүүлэхэд шаардлагатай тоног төхөөрөмжүүд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5" descr="D:\SUT\Documents\BMSan\BMSan burduuleh ni 2011\epson-r2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133600"/>
            <a:ext cx="699895" cy="605409"/>
          </a:xfrm>
          <a:prstGeom prst="rect">
            <a:avLst/>
          </a:prstGeom>
          <a:noFill/>
        </p:spPr>
      </p:pic>
      <p:pic>
        <p:nvPicPr>
          <p:cNvPr id="19457" name="Picture 1" descr="D:\SUT\Documents\BMSan\BMSan burduuleh ni 2011\Sony.png"/>
          <p:cNvPicPr>
            <a:picLocks noChangeAspect="1" noChangeArrowheads="1"/>
          </p:cNvPicPr>
          <p:nvPr/>
        </p:nvPicPr>
        <p:blipFill>
          <a:blip r:embed="rId4" cstate="print"/>
          <a:srcRect l="41458" t="29689" r="3946" b="11343"/>
          <a:stretch>
            <a:fillRect/>
          </a:stretch>
        </p:blipFill>
        <p:spPr bwMode="auto">
          <a:xfrm>
            <a:off x="8001000" y="2667000"/>
            <a:ext cx="871220" cy="533400"/>
          </a:xfrm>
          <a:prstGeom prst="rect">
            <a:avLst/>
          </a:prstGeom>
          <a:noFill/>
        </p:spPr>
      </p:pic>
      <p:pic>
        <p:nvPicPr>
          <p:cNvPr id="19458" name="Picture 2" descr="D:\SUT\Documents\BMSan\BMSan burduuleh ni 2011\scann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3124200"/>
            <a:ext cx="914400" cy="9144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>
            <a:off x="5791200" y="2057400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7810500" y="1866900"/>
            <a:ext cx="381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638800" y="266700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896100" y="2476500"/>
            <a:ext cx="381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72000" y="3200400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7658100" y="3009900"/>
            <a:ext cx="381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810000" y="3810000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896100" y="3619500"/>
            <a:ext cx="381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0" name="Picture 4" descr="D:\SUT\Documents\BMSan\BMSan burduuleh ni 2011\mone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852616">
            <a:off x="8229600" y="3505200"/>
            <a:ext cx="362886" cy="1090621"/>
          </a:xfrm>
          <a:prstGeom prst="rect">
            <a:avLst/>
          </a:prstGeom>
          <a:noFill/>
        </p:spPr>
      </p:pic>
      <p:cxnSp>
        <p:nvCxnSpPr>
          <p:cNvPr id="36" name="Straight Connector 35"/>
          <p:cNvCxnSpPr/>
          <p:nvPr/>
        </p:nvCxnSpPr>
        <p:spPr>
          <a:xfrm>
            <a:off x="3962400" y="4495800"/>
            <a:ext cx="38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7581900" y="4305300"/>
            <a:ext cx="381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1" name="Picture 5" descr="D:\SUT\Documents\BMSan\BMSan burduuleh ni 2011\cd-labe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4648200"/>
            <a:ext cx="858171" cy="633412"/>
          </a:xfrm>
          <a:prstGeom prst="rect">
            <a:avLst/>
          </a:prstGeom>
          <a:noFill/>
        </p:spPr>
      </p:pic>
      <p:cxnSp>
        <p:nvCxnSpPr>
          <p:cNvPr id="41" name="Straight Connector 40"/>
          <p:cNvCxnSpPr/>
          <p:nvPr/>
        </p:nvCxnSpPr>
        <p:spPr>
          <a:xfrm>
            <a:off x="3429000" y="5105400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819900" y="4914900"/>
            <a:ext cx="381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SUT\Documents\BMSan\BMSan burduuleh ni 2011\shvvge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4724400"/>
            <a:ext cx="806260" cy="1328737"/>
          </a:xfrm>
          <a:prstGeom prst="rect">
            <a:avLst/>
          </a:prstGeom>
          <a:noFill/>
        </p:spPr>
      </p:pic>
      <p:cxnSp>
        <p:nvCxnSpPr>
          <p:cNvPr id="25" name="Straight Connector 24"/>
          <p:cNvCxnSpPr/>
          <p:nvPr/>
        </p:nvCxnSpPr>
        <p:spPr>
          <a:xfrm>
            <a:off x="6324600" y="57912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734300" y="5600700"/>
            <a:ext cx="381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53400" y="1600200"/>
            <a:ext cx="757673" cy="60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7801"/>
            <a:ext cx="4134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БМСан бүрдүүлэхэд шаардлагатай тоног төхөөрөмжүүд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08057"/>
            <a:ext cx="448071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mn-MN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КОМПЬЮТЕР </a:t>
            </a:r>
            <a:r>
              <a:rPr lang="en-US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mn-MN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Хурд, багтаамж сайтай</a:t>
            </a:r>
            <a:r>
              <a:rPr lang="en-US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mn-MN" sz="1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1676400"/>
            <a:ext cx="4267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Техникийн үзүүлэлт: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Cpu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mtClean="0">
                <a:latin typeface="Tahoma" pitchFamily="34" charset="0"/>
                <a:ea typeface="Tahoma" pitchFamily="34" charset="0"/>
                <a:cs typeface="Tahoma" pitchFamily="34" charset="0"/>
              </a:rPr>
              <a:t>Core </a:t>
            </a:r>
            <a:r>
              <a:rPr lang="en-US" smtClean="0">
                <a:latin typeface="Tahoma" pitchFamily="34" charset="0"/>
                <a:ea typeface="Tahoma" pitchFamily="34" charset="0"/>
                <a:cs typeface="Tahoma" pitchFamily="34" charset="0"/>
              </a:rPr>
              <a:t>i5,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3.0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Ghz</a:t>
            </a:r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Ram: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3GB</a:t>
            </a:r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Hard disk: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500GB</a:t>
            </a:r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Optical drive: DVD-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RW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(DVD writer)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VGA: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1024MB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Display: 17” LCD</a:t>
            </a: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mn-MN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Үнэ:</a:t>
            </a:r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1 100 000₮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mn-MN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mn-MN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mn-MN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Худалдан авч болох газар: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ITZone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компьютерийн сүлжээ дэлгүүр,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Computer Land </a:t>
            </a:r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төв ...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334847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SUT\Documents\BMSan\BMSan burduuleh ni 2011\epson-r2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2150"/>
            <a:ext cx="3810000" cy="32956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27801"/>
            <a:ext cx="4134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БМСан бүрдүүлэхэд шаардлагатай тоног төхөөрөмжүүд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08057"/>
            <a:ext cx="435407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mn-MN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mn-MN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ӨНГӨТ ПРИНТЕР </a:t>
            </a:r>
            <a:r>
              <a:rPr lang="en-US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(CD Label </a:t>
            </a:r>
            <a:r>
              <a:rPr lang="mn-MN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хэвлэдэг</a:t>
            </a:r>
            <a:r>
              <a:rPr lang="en-US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mn-MN" sz="1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1676400"/>
            <a:ext cx="426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Техникийн үзүүлэлт: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Марк: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Epson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R290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(CD label printable) </a:t>
            </a:r>
          </a:p>
          <a:p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Цаасны хэмжээ: А4 хүртэл 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Интерфейс: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USB 2.0</a:t>
            </a:r>
          </a:p>
          <a:p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Бусад: Фото чанартайгаар зураг хэвлэх,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CD label </a:t>
            </a:r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хэвлэх, Баллонтой хор залгаж болдог  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mn-MN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Үнэ: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320</a:t>
            </a:r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000₮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mn-MN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mn-MN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mn-MN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Худалдан авч болох газар: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Computer Land </a:t>
            </a:r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төв ...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7801"/>
            <a:ext cx="4134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БМСан бүрдүүлэхэд шаардлагатай тоног төхөөрөмжүүд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08057"/>
            <a:ext cx="332815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mn-MN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ДИЖИТАЛ ВИДЕО КАМЕР</a:t>
            </a:r>
            <a:endParaRPr lang="mn-MN" sz="1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1938278"/>
            <a:ext cx="426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Техникийн үзүүлэлт: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Марк: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Sony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HDR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XR500V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Хүчин чадал: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1920x1080HD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12.0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Mpixel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120 GB,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Handycam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mn-MN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Үнэ: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1 500 000₮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mn-MN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mn-MN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mn-MN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Худалдан авч болох газар: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Номин электроникс,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Sony </a:t>
            </a:r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төв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УИДэлгүүрийн баруун талд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D:\SUT\Documents\BMSan\BMSan burduuleh ni 2011\Sony.png"/>
          <p:cNvPicPr>
            <a:picLocks noChangeAspect="1" noChangeArrowheads="1"/>
          </p:cNvPicPr>
          <p:nvPr/>
        </p:nvPicPr>
        <p:blipFill>
          <a:blip r:embed="rId2" cstate="print"/>
          <a:srcRect l="38394" t="24365" r="3668" b="8804"/>
          <a:stretch>
            <a:fillRect/>
          </a:stretch>
        </p:blipFill>
        <p:spPr bwMode="auto">
          <a:xfrm>
            <a:off x="228600" y="1905000"/>
            <a:ext cx="39624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7801"/>
            <a:ext cx="4134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БМСан бүрдүүлэхэд шаардлагатай тоног төхөөрөмжүүд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08057"/>
            <a:ext cx="271741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mn-MN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ХАЛЬСНЫ СКАННЕР</a:t>
            </a:r>
            <a:endParaRPr lang="mn-MN" sz="1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1676400"/>
            <a:ext cx="426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Техникийн үзүүлэлт: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Марк: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Canon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CanoScan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LIDE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700F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Хүчин чадал: Цаасны хэмжээ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A4</a:t>
            </a:r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Нягтрал: 9600х9600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dpi</a:t>
            </a:r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35мм-ийн хальснаас скан хийх боломжтой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mn-MN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Үнэ: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180 000₮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mn-MN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mn-MN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mn-MN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Худалдан авч болох газар: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MCS </a:t>
            </a:r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электрониксийн 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 ZONE </a:t>
            </a:r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компьютерийн сүлжээ дэлгүүр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D:\SUT\Documents\BMSan\BMSan burduuleh ni 2011\scanner.png"/>
          <p:cNvPicPr>
            <a:picLocks noChangeAspect="1" noChangeArrowheads="1"/>
          </p:cNvPicPr>
          <p:nvPr/>
        </p:nvPicPr>
        <p:blipFill>
          <a:blip r:embed="rId2" cstate="print"/>
          <a:srcRect t="8000"/>
          <a:stretch>
            <a:fillRect/>
          </a:stretch>
        </p:blipFill>
        <p:spPr bwMode="auto">
          <a:xfrm>
            <a:off x="152400" y="1676400"/>
            <a:ext cx="38100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7801"/>
            <a:ext cx="4134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БМСан бүрдүүлэхэд шаардлагатай тоног төхөөрөмжүүд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08057"/>
            <a:ext cx="284084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5. </a:t>
            </a:r>
            <a:r>
              <a:rPr lang="mn-MN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ДЕКТАФОН </a:t>
            </a:r>
            <a:r>
              <a:rPr lang="en-US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mn-MN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Дижитал</a:t>
            </a:r>
            <a:r>
              <a:rPr lang="en-US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mn-MN" sz="1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1676400"/>
            <a:ext cx="495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Техникийн үзүүлэлт: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Марк: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MONEL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Багтаамж: 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GB</a:t>
            </a:r>
          </a:p>
          <a:p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Онцлог: Өндөр чанар бичлэг хийнэ. Нэмэлт микрофон залгах боломжтой. Нэмэлт чанга яригч залгах боломжтой. Телефон утасны яриаг бичиж болно.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USB </a:t>
            </a:r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флаш диск шиг ашиглаж болно. Олон дахин цэнэглэдэг зайтай. Батерей бага зарцуулдаг. 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mn-MN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Үнэ: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65</a:t>
            </a:r>
            <a:r>
              <a:rPr lang="mn-MN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000₮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mn-MN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mn-MN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mn-MN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Худалдан авч болох газар: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омин электроникс” салбарууд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D:\SUT\Documents\BMSan\BMSan burduuleh ni 2011\mon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19535">
            <a:off x="1212747" y="1031280"/>
            <a:ext cx="1546613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7801"/>
            <a:ext cx="4134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БМСан бүрдүүлэхэд шаардлагатай тоног төхөөрөмжүүд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08057"/>
            <a:ext cx="4681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mn-MN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7. ШҮҮГЭЭ, ТАВИУР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Архивын зориулалттай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1143000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Техникийн үзүүлэлт: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Архивын материал хадгалах зориулалт бүхий тусгаарлагч тавиуртай шүүгээ.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mn-MN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 descr="D:\SUT\Documents\BMSan\BMSan burduuleh ni 2011\shvvg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2895600" cy="477202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276600"/>
            <a:ext cx="1981200" cy="282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0" y="25146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Техникийн үзүүлэлт: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2-3 тасалгаа бүхий архивын зориулалттай гүйдэг замтай шүүгээ.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mn-MN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0" y="3886200"/>
            <a:ext cx="274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Худалдан авч болох газар: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mn-M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ью Босс” ХХК, Оффис макс, Мишээл экспо, Гермес төв ...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4114800" y="2743200"/>
            <a:ext cx="1143000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857499" y="1409701"/>
            <a:ext cx="609603" cy="53340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379</Words>
  <Application>Microsoft Office PowerPoint</Application>
  <PresentationFormat>On-screen Show (4:3)</PresentationFormat>
  <Paragraphs>79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microCity</dc:creator>
  <cp:lastModifiedBy>ASUS</cp:lastModifiedBy>
  <cp:revision>108</cp:revision>
  <dcterms:created xsi:type="dcterms:W3CDTF">2011-06-28T06:04:28Z</dcterms:created>
  <dcterms:modified xsi:type="dcterms:W3CDTF">2012-12-18T10:21:26Z</dcterms:modified>
</cp:coreProperties>
</file>